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56" r:id="rId3"/>
    <p:sldId id="626" r:id="rId4"/>
    <p:sldId id="660" r:id="rId5"/>
    <p:sldId id="6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DDA"/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12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2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5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45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284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49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56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36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52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7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095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82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9FCB-5FCA-4375-88EA-BDF7ADDC92D4}" type="datetimeFigureOut">
              <a:rPr lang="de-CH" smtClean="0"/>
              <a:t>07.03.2024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50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.zackstark.ch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zackstark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36E852C-764B-4E04-AE82-439B6585E1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23B6FF72-EE40-499C-AF6F-0A99178FF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-1"/>
          <a:stretch/>
        </p:blipFill>
        <p:spPr>
          <a:xfrm>
            <a:off x="392376" y="410163"/>
            <a:ext cx="8751624" cy="6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308B3-07C1-4B9F-8A6B-92CC9B70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99733" cy="1325563"/>
          </a:xfrm>
        </p:spPr>
        <p:txBody>
          <a:bodyPr/>
          <a:lstStyle/>
          <a:p>
            <a:r>
              <a:rPr lang="de-CH" dirty="0">
                <a:solidFill>
                  <a:srgbClr val="0192D1"/>
                </a:solidFill>
              </a:rPr>
              <a:t>Hintergrund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F32CE3-0044-4DBE-B0E0-BC7BF77F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531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CH" sz="2000" dirty="0"/>
              <a:t>46% der Berufslernenden konsumieren ein Tabak- und/oder Nikotinprodukt im Gegensatz zu 29% der Mittelschüler*innen</a:t>
            </a:r>
            <a:r>
              <a:rPr lang="de-CH" sz="20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Der Wechsel von der obligatorischen Schulzeit in die Berufslehre ist eine kritische Lebensphase – neue und hohe Anforderungen werden gestellt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Wer mit 20 Jahren nicht raucht, beginnt mit </a:t>
            </a:r>
            <a:r>
              <a:rPr lang="de-DE" sz="2000" dirty="0" err="1"/>
              <a:t>grosser</a:t>
            </a:r>
            <a:r>
              <a:rPr lang="de-DE" sz="2000" dirty="0"/>
              <a:t> Wahrscheinlichkeit nicht mehr</a:t>
            </a:r>
            <a:endParaRPr lang="de-CH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2316898-91E9-4791-AAD9-E3154CADE658}"/>
              </a:ext>
            </a:extLst>
          </p:cNvPr>
          <p:cNvSpPr txBox="1"/>
          <p:nvPr/>
        </p:nvSpPr>
        <p:spPr>
          <a:xfrm>
            <a:off x="628650" y="6282290"/>
            <a:ext cx="582358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Lungenliga Aargau, Lungenliga St. Gallen-Appenzell, Berner Institut für Hausarztmedizin (2021). Use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tobacco,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nicotine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cannabis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among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Switzerland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CH" sz="1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58DABD-777F-44C9-B4A6-F1B64F6BE1E1}"/>
              </a:ext>
            </a:extLst>
          </p:cNvPr>
          <p:cNvSpPr txBox="1"/>
          <p:nvPr/>
        </p:nvSpPr>
        <p:spPr>
          <a:xfrm>
            <a:off x="628650" y="4651277"/>
            <a:ext cx="749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ym typeface="Wingdings" panose="05000000000000000000" pitchFamily="2" charset="2"/>
              </a:rPr>
              <a:t> zackstark: ein Projekt, welches Jugendliche während der Lehre zu einem rauchfreien Leben motiviert</a:t>
            </a:r>
            <a:endParaRPr lang="de-CH" sz="2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5C6FFD-0A0B-F5DD-F63C-BAC72359B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9" y="365126"/>
            <a:ext cx="1170540" cy="11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5133-5E8E-4DF1-A213-94B6A4C4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192D1"/>
                </a:solidFill>
              </a:rPr>
              <a:t>Umsetzung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23B786D-FA66-4DFE-AB54-ED17CF2B4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/>
          <a:stretch/>
        </p:blipFill>
        <p:spPr>
          <a:xfrm>
            <a:off x="4192640" y="1313945"/>
            <a:ext cx="4950829" cy="5178929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26953A8-98D3-47E4-B209-192B882B16A6}"/>
              </a:ext>
            </a:extLst>
          </p:cNvPr>
          <p:cNvSpPr txBox="1"/>
          <p:nvPr/>
        </p:nvSpPr>
        <p:spPr>
          <a:xfrm>
            <a:off x="628649" y="1850428"/>
            <a:ext cx="52682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Betrieb meldet sich an: </a:t>
            </a:r>
            <a:r>
              <a:rPr lang="de-CH" sz="2000" dirty="0">
                <a:hlinkClick r:id="rId3"/>
              </a:rPr>
              <a:t>www.ag.zackstark.ch</a:t>
            </a: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Betrieb meldet rauchfreie Lernende auf </a:t>
            </a:r>
            <a:br>
              <a:rPr lang="de-CH" sz="2000" dirty="0"/>
            </a:br>
            <a:r>
              <a:rPr lang="de-CH" sz="2000" dirty="0"/>
              <a:t>dem Benutzeraccount an. Diese unterzeichnen eine Vereinbarung, </a:t>
            </a:r>
            <a:br>
              <a:rPr lang="de-CH" sz="2000" dirty="0"/>
            </a:br>
            <a:r>
              <a:rPr lang="de-CH" sz="2000" dirty="0"/>
              <a:t>dass sie rauch- und nikotinfrei </a:t>
            </a:r>
            <a:br>
              <a:rPr lang="de-CH" sz="2000" dirty="0"/>
            </a:br>
            <a:r>
              <a:rPr lang="de-CH" sz="2000" dirty="0"/>
              <a:t>bleiben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61938" lvl="1"/>
            <a:r>
              <a:rPr lang="de-CH" sz="2000" b="1" dirty="0"/>
              <a:t>Belohnung Betrieb</a:t>
            </a:r>
            <a:r>
              <a:rPr lang="de-CH" sz="2000" dirty="0"/>
              <a:t>: mind. 100 CHF </a:t>
            </a:r>
            <a:br>
              <a:rPr lang="de-CH" sz="2000" dirty="0"/>
            </a:br>
            <a:r>
              <a:rPr lang="de-CH" sz="2000" dirty="0"/>
              <a:t>oder 2 zusätzliche Ferientage pro Jahr</a:t>
            </a:r>
          </a:p>
          <a:p>
            <a:pPr marL="261938" lvl="1"/>
            <a:r>
              <a:rPr lang="de-CH" sz="2000" b="1" dirty="0"/>
              <a:t>Belohnung Lungenliga Aargau</a:t>
            </a:r>
            <a:r>
              <a:rPr lang="de-CH" sz="2000" dirty="0"/>
              <a:t>: </a:t>
            </a:r>
            <a:br>
              <a:rPr lang="de-CH" sz="2000" dirty="0"/>
            </a:br>
            <a:r>
              <a:rPr lang="de-CH" sz="2000" dirty="0"/>
              <a:t>Willkommensgeschenk und Kinogutscheine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Betrieb meldet Lernende ab (bei Lehrabschluss oder wenn diese rauchen)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FC6206-C7C6-5DDD-6891-0FF168F06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9" y="365126"/>
            <a:ext cx="1170540" cy="11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308B3-07C1-4B9F-8A6B-92CC9B70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99733" cy="1325563"/>
          </a:xfrm>
        </p:spPr>
        <p:txBody>
          <a:bodyPr/>
          <a:lstStyle/>
          <a:p>
            <a:r>
              <a:rPr lang="de-CH" dirty="0">
                <a:solidFill>
                  <a:srgbClr val="0192D1"/>
                </a:solidFill>
              </a:rPr>
              <a:t>Kostenlose Zusatzangebote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F32CE3-0044-4DBE-B0E0-BC7BF77F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46"/>
            <a:ext cx="4563282" cy="42870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CH" sz="2000" dirty="0"/>
              <a:t>Newsletter (4mal jährlich)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Nutzung der Coaching-App «ready4life»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Sucht-Workshop mit Fokus auf Tabak und Nikotin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CO-Messungen zur Überprüfung der Rauchfreiheit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«zackstark»-Label: Wir sind dabei! – digital oder als Sticker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421434-B0E6-62ED-E2E0-F70D16BA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9" y="365126"/>
            <a:ext cx="1170540" cy="11705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0AC21B-AEE3-B56E-5FF9-090D2CC2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14" y="2078146"/>
            <a:ext cx="3236105" cy="38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D7156A9-156D-434B-F6ED-8398A7E7007D}"/>
              </a:ext>
            </a:extLst>
          </p:cNvPr>
          <p:cNvSpPr txBox="1"/>
          <p:nvPr/>
        </p:nvSpPr>
        <p:spPr>
          <a:xfrm>
            <a:off x="692025" y="3212897"/>
            <a:ext cx="3546145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>
                <a:solidFill>
                  <a:schemeClr val="bg1"/>
                </a:solidFill>
              </a:rPr>
              <a:t>Jana Affolter</a:t>
            </a:r>
          </a:p>
          <a:p>
            <a:pPr lvl="0"/>
            <a:r>
              <a:rPr lang="de-CH" sz="2400" b="1" dirty="0">
                <a:solidFill>
                  <a:schemeClr val="bg1"/>
                </a:solidFill>
              </a:rPr>
              <a:t>Lungenliga Aargau</a:t>
            </a:r>
          </a:p>
          <a:p>
            <a:pPr lvl="0">
              <a:spcAft>
                <a:spcPts val="3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spcAft>
                <a:spcPts val="300"/>
              </a:spcAft>
            </a:pPr>
            <a:r>
              <a:rPr lang="de-DE" sz="2400" dirty="0">
                <a:solidFill>
                  <a:schemeClr val="bg1"/>
                </a:solidFill>
              </a:rPr>
              <a:t>062 832 40 14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spcAft>
                <a:spcPts val="300"/>
              </a:spcAft>
            </a:pPr>
            <a:r>
              <a:rPr lang="de-DE" sz="2400" dirty="0">
                <a:solidFill>
                  <a:schemeClr val="bg1"/>
                </a:solidFill>
              </a:rPr>
              <a:t>jana.affolter@llag.ch</a:t>
            </a:r>
          </a:p>
          <a:p>
            <a:pPr lvl="0">
              <a:spcAft>
                <a:spcPts val="300"/>
              </a:spcAft>
            </a:pPr>
            <a:r>
              <a:rPr lang="de-DE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www.zackstark.ch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47BC3D2-3E12-5C24-E558-B2551772D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8" b="67147"/>
          <a:stretch/>
        </p:blipFill>
        <p:spPr>
          <a:xfrm>
            <a:off x="427343" y="105400"/>
            <a:ext cx="2134999" cy="22319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64D7055-331C-E8A0-A799-FFD8F60C6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778"/>
          <a:stretch/>
        </p:blipFill>
        <p:spPr>
          <a:xfrm>
            <a:off x="4476204" y="1283350"/>
            <a:ext cx="4667796" cy="55746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0A60F1-F095-7CC6-C61F-8C40F5160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499" y="614677"/>
            <a:ext cx="3474158" cy="7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Hintergrund</vt:lpstr>
      <vt:lpstr>Umsetzung</vt:lpstr>
      <vt:lpstr>Kostenlose Zusatzangebote</vt:lpstr>
      <vt:lpstr>PowerPoint-Präsentation</vt:lpstr>
    </vt:vector>
  </TitlesOfParts>
  <Company>Lungenliga Aargau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Affolter Jana</dc:creator>
  <cp:lastModifiedBy>Affolter Jana</cp:lastModifiedBy>
  <cp:revision>4</cp:revision>
  <dcterms:created xsi:type="dcterms:W3CDTF">2022-10-12T09:15:04Z</dcterms:created>
  <dcterms:modified xsi:type="dcterms:W3CDTF">2024-03-07T08:38:44Z</dcterms:modified>
</cp:coreProperties>
</file>